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87C6C-92CE-2701-9147-02B4C675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163843-38EB-CBCF-0760-CFD5E3BAD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20490A-1DCD-1CE8-E8CD-20D4A528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72AF7-0494-3B65-BB34-55B5C14D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9A0FB9-A5BE-15C7-9DBF-3B47F36C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9846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AA846-8C24-BAD4-5D77-CC82F4F4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E121A-12F6-ADA7-672F-2B090741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376614-80E7-B7EF-C7B9-1DBABA5C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F381BB-BC47-D169-0BAB-D37C0B55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D2B52-DB4D-4DD6-BEA0-0D8E2063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638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A25F1C-C603-1570-2CCB-CF1694992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9D2D4B-C364-74B9-E539-B42AE1752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46F1D4-BA2B-DE42-17A9-BEDDB4C2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FF22DD-C8A7-84B3-6971-4A9D10C0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AA09AB-587B-1CFC-5F92-97743B99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469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C9A2A-4455-0593-6E83-AF49D4D8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021DC-F1E2-0D7E-D321-C3C793C11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51C05B-2D26-DABB-2D92-099F064F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0A2EBD-5500-B1E9-C4CA-A7AC2F8C0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7FC1C-8BB6-3FDE-F917-261CF31C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0869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7B202-6FEC-B5C9-3510-828F6DEA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D53C0B-1990-EA63-7343-287493F8A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B8938-D7AE-94BF-C918-4A20862F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11D45-F518-CB33-23F8-95836865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81C404-9C43-2E87-3E4A-502832CD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820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9C8EE-3458-E018-690F-3FA9BC20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431EA-BBB5-6971-309C-9F6AACF0B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AAB047-8E5F-1371-C436-39FFCEF85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DD9701-8DA8-ED61-EE42-C4AEE079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FEB083-B6F1-6570-1389-1DC488BD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8A28BF-6ADE-729D-D123-9248EE03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4195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6C11D-05D0-07C5-A3E6-56D82613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03E0EC-0F1C-A6BC-28B7-134F21ABA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4B9108-8A5E-F779-9187-C6F0601F2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6FC012-3905-B614-B552-CA8707F0C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A2FED1-5988-B23B-CE0A-E90064FB2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2A6DB4-64E2-C1D9-0C90-53452F58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6BEA44-DDEC-A77F-D737-97E35C08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9399B7-ED23-3CF6-3946-0A7EF7AC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0873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E77E4-ED73-0865-5A89-E39D16D1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4B395D-7DDB-6C9A-BEC1-37E762A4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3FB9E1-A403-3FC0-DDFB-A5013858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270395-EAE2-4952-4AB2-ED82722C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361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B7F6C1-1E3E-5BB0-CAD6-C805A3C1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5BEBD1-F55F-2154-6FCC-1F759D02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FC6408-33CE-8F61-3934-489E6E79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5732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F0496-026F-CA0A-B2AE-97ED74CE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714AE8-14FF-78FE-7D0D-C620608B2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FC78F8-DF3C-4FD3-3C99-639F83029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A0BBBF-223B-A5D2-2EBB-FB0312DD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1F6B35-C4CA-FC0F-2FD4-E954B56D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A6DCEA-C19C-4B83-617A-9672290F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793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9741D-0926-FA8B-DB2E-9A8CA83D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D713DD-9C38-683C-03AD-087FF2DE9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B252E3-CB12-6C76-A7F5-EE2A4ED80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8996AB-417A-2630-333E-6A05ECF9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49234-11F0-D104-68EB-EC735C52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4C78B4-4F12-9AA2-2F36-1C3178C3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269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DDC3F-2C21-7356-BD59-2B0C9119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111154-2964-E981-E914-7E95B681C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4D33F5-1346-793C-5137-57756851A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3767-65BF-4866-9850-17AFBE9D7DD0}" type="datetimeFigureOut">
              <a:rPr lang="es-GT" smtClean="0"/>
              <a:t>6/08/2023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6359E-CB58-26A2-6B1F-12C85DFB7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8545DB-EB93-1FB8-59FF-57BBC3C4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C8AA9-BFBB-4729-A8E8-DF8D24AC8A5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701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651A1-7E10-6D60-6564-4C992673E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A488D7-3501-9358-4B09-41D3013846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DEB7E6F-B629-8975-2361-9EB7C1EEE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61" y="0"/>
            <a:ext cx="9566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3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DE8CB-501D-7F5D-25BB-4AA7989B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59CD77-AE16-08F9-304F-80EC728CD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D370E98-3F43-C494-9261-E82009602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05" y="0"/>
            <a:ext cx="120338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0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C1C81-2509-E603-0E17-B0A995AD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7E29B4-C7B8-4F5D-ED23-B377B9CF5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AF081E-5A47-0C21-927F-35E229480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6" y="0"/>
            <a:ext cx="11591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2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66C3F-04DD-C2E3-BA9F-C7A0E503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3518AD-15DC-1DD1-FFBD-B529D10F1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2064C5-4E4F-CAF5-DAD2-2301BDEAE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4" y="0"/>
            <a:ext cx="111347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49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66DFD31-4213-D911-87DC-2B9DE7C4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61F19F0-33E0-8ADA-ECEC-2251AE29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88978F-AC60-DACD-CB66-67063F10D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8112"/>
            <a:ext cx="10210800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5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42D09-DC36-1A4E-8B50-24CA3750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FA602-06E7-16C2-5DF2-5F87D8F29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A234599-FDA2-7DB2-4DAC-F718BD05B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247650"/>
            <a:ext cx="1138237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33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Josue Batres Garcia</dc:creator>
  <cp:lastModifiedBy>Amilcar Josue Batres Garcia</cp:lastModifiedBy>
  <cp:revision>1</cp:revision>
  <dcterms:created xsi:type="dcterms:W3CDTF">2023-08-07T04:52:44Z</dcterms:created>
  <dcterms:modified xsi:type="dcterms:W3CDTF">2023-08-07T04:55:24Z</dcterms:modified>
</cp:coreProperties>
</file>